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786" y="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28601"/>
            <a:ext cx="731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Историја- наука о прошлости </a:t>
            </a:r>
            <a:endParaRPr lang="en-US" sz="4000" b="1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066800"/>
            <a:ext cx="76962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sr-Cyrl-R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Грчка реч:Историо-причати , проучавати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752600"/>
            <a:ext cx="8382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sr-Cyrl-R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Историја је учитељица живота-Цицерон</a:t>
            </a:r>
            <a:endParaRPr lang="en-US" sz="2800" b="1" cap="none" spc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514600"/>
            <a:ext cx="84582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sr-Cyrl-R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Историчари проучавају прошлост на основу историјских извора.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505199"/>
            <a:ext cx="8763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sr-Cyrl-R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Историјски извори су –трагови (остаци ) прошлости:</a:t>
            </a:r>
            <a:endParaRPr lang="en-US" sz="2800" b="1" cap="none" spc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4038599"/>
            <a:ext cx="2971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Писани 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4648199"/>
            <a:ext cx="65532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Материјални-</a:t>
            </a:r>
            <a:r>
              <a:rPr lang="sr-Cyrl-R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археологија</a:t>
            </a:r>
            <a:endParaRPr lang="en-US" sz="2800" b="1" cap="none" spc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333999"/>
            <a:ext cx="7772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Усмена предања-</a:t>
            </a:r>
            <a:r>
              <a:rPr lang="sr-Cyrl-R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незаписане приче, легенде</a:t>
            </a:r>
            <a:endParaRPr lang="en-U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5943599"/>
            <a:ext cx="639486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Визуелни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50" name="Picture 2" descr="http://img25.imageshack.us/img25/9638/fragmentizelemena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4038600"/>
            <a:ext cx="2133600" cy="609600"/>
          </a:xfrm>
          <a:prstGeom prst="rect">
            <a:avLst/>
          </a:prstGeom>
          <a:noFill/>
        </p:spPr>
      </p:pic>
      <p:pic>
        <p:nvPicPr>
          <p:cNvPr id="15" name="Picture 6" descr="https://encrypted-tbn2.gstatic.com/images?q=tbn:ANd9GcT0ul1oJ56-_wMMcD1i32VOP0mDC4fLvBVmezhWF1eooHMFNYP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5791200"/>
            <a:ext cx="1139825" cy="963613"/>
          </a:xfrm>
          <a:prstGeom prst="rect">
            <a:avLst/>
          </a:prstGeom>
          <a:noFill/>
        </p:spPr>
      </p:pic>
      <p:sp>
        <p:nvSpPr>
          <p:cNvPr id="2056" name="AutoShape 8" descr="data:image/jpeg;base64,/9j/4AAQSkZJRgABAQAAAQABAAD/2wCEAAkGBxQTEhUUEhQVFRIXFBQVFxQVFRQYFxgUFxUWHBQXFRcYHCggGholHBQUITEhJSksLi4uFx8zODMuNygtLisBCgoKDg0OGhAQGywmHyQsLCwsLCwsLCwsLCwsLCwsLCwtLCwsLCwsLCwsLCwsLCwsLCwsLCwsLDcsLDc3LCs3LP/AABEIAOEA4QMBIgACEQEDEQH/xAAcAAABBQEBAQAAAAAAAAAAAAAAAQMEBQYCBwj/xABBEAABAwIDBQUGAwUIAgMAAAABAAIDBBEFEiEGMUFRcRMiYYGRMkJSYqGxB8HRIzOS4fAVNENTcoKi8RRjFiWT/8QAGgEAAgMBAQAAAAAAAAAAAAAAAAMBAgQFBv/EAC0RAAICAgICAQIEBgMAAAAAAAABAgMRIRIxBEFREyIFMoGRI2FxobHxFEJi/9oADAMBAAIRAxEAPwD3BCEIAEoSJQgAQhCABCEIAEIQgAQhCABCRCAFQhIgAQlQgAQhCABCEIAEJEqABCEIAEIQgAQhCAEQlQgAQhCABCEIARCVJdAAhcly4Liq5AdJQmg9dZ0ZA6JXBejqmiVDZI8JErXXTIKVpUJgOkrpcB2l1HOJRbu1jv8A62/qr5IJaEy2qYdzgfNd9qOY9UZROGdpUgKEZIBKhCkAQhCABCEIAEIQgAQhCAEQhCjICZkhehwTLhZVySP5ky5yQOSOUNgBelami5c5krngtxHHPSB6bS2UcnknA9nXBK5BXE1Q1ouSpctbBRz0PMamp6prNXGyye0G2scIs03cdABx6LAYjjc9QTmJa0+6N/mf0SpXpLR0fH/DbLe9Gu2s2qjfJkB7SNrf3YJDXSE75SPdA3Dmb20WYZFFKbuEIPBpYGtHT9SoUdKANfQJCw8lksulJ9ncp/Daq449k0xGM3jD2eMUht6bvon4MeqRuqL/ACyxg/8AJtiPRVNiN1x0SmodxId1H5qqnNexr8CmS6NNBtrUs9uEPHxQyAm3PK8D7q1pPxFiuBI50R5Ssc3/AJahYHtRxBb0OieZd2gId4G35pqvkuzJZ+EQ/wCrPXKHaRrxdrmuHMEH7K0hxVh36fVeBz4flN2tdG7fmYS09dNCpFLj1bD7Eokb8MrRf+IWKfDyM9M51v4VNLKWf6H0DHMHbiu141hn4l5LCphez52HMPRejbN7U09WP2MrXO4t3O/hOq1Qsz2cuymUHs0CEl0qaJBCEIARCVIUAC5ebLpIfFU7Ab7RNvkXTmppzVSTaLIM6be9DimnlZpz0MUQL0Z/FRnvShZvqNsbw0SRIunSgC5NlRYxjUdO0ue4C3Neb4xtlNUktpwcvF50aOnEpsZsdX4rmzfY/tlDACA4X6rz/EdpaiqNm3ZGeJ/Jv5lVkOH655XF7uZ4dBwUsygaBLlZno73jfh8YehqKjA1JuTvcTcnzUprQNyiFxSXSmm+zpxhjomg23pTWNG7XyVe665yKv00+y3D5JTpmkrguamMiCArqKJ4ocMgQHrjKgO5BThEmhpa9uRrQ/syNDmbmB8bp2qw+KwL9cwuHxtIHmFSRNba79/BvE9SipxLI3vus3g3n0CVxbf2mKyHDfLCEqqJoJyPzDxFvuq58MDHBxuJAbh0bixzTzzN46KDVYu+V2WMWB3Abz1W32C/D8zBk9Ro1wD2t4lpsQfMLZCqa7ezneR51MlhpNfLPRdgaqSSlaZHvkN+694GYttoHW3kc+K0qj0dM2NoawWaBopC6ME0tnmptOTcegQhCsUBCEiABcSFd3TbwqtgNuNkzI5PPUSV6z3SwhkVkbe+yjTVIAJcbNAuSm6mTVZ/aqpcyEkcDf0XLldmXE3V0csDWK7cRQamKUjmcrb9Gk3KyuK/iY52lOwg/E+wA6hYOqqDNMXPN7nieF1vMN2bZNTMc1lt4JbzaSD9rra64VpOXZCzl8ejK1VZLK/tKomUcA1wDR0AVnS4jGPYd2ZG4OA++5c4hss+MnKT9iqeakkZ7Tb+I0KGoWaydCm50/lRsG1rXD9rEHD44zY9bbiu/wCy436wSgn4H9136FYiGrcw91xaeR7v8irGLGT/AIjQfmGh/QpMvGkvymyHmQb7w/7FtU0zmGzmkHxTIjKcpsXuLB1x8L/5/kn87Hc4z6t/kkvlHtHShblZX9iJkKMqmimfccj7w1FlYUtCxoMhIkaPd3d7x4qrswErVEoreCCDyV/UsZIxrmBkZvYgmw8LKAaEgntDYD68rI+oghdntEGCmMjrN/kOqfkjZH7JzOG93AdEmIV7Y2WBDGch7Tj+fRZWurXP0PdbwbxPX9E6uuU99IzeT5sau/2LGuxcXtH3jxcdw6c1WQ0sk79CTrq47r8grPCNnnyWL22Z8PPr+i2WH0TIwA0AkbzwHn+i0OcKtR7OHbdZfub18FdhOAthje4+12bjc772K9j2ekYYI+zsWiOMCxG7KLacNLLB4ZQulzO3RgEOe7QZfesTub4pzYGsnZUikkjyxxMk7OcMcO3gDgIRe1tBrffomeM28uRg8l9JHpqE2yS6cWxMyAhCFICIslQgBt5TLnJyRR5EmbwSlk5e9RZyniUzKsNsm0aILDK+U81VY5TiSFw5hWFY4Kumm136HwXHnPjPJ1aY56PEqWl/bZDoc1vQ/wAl7r+HcA/s+Mubma58zgbe6ZHWPSy802rwYsc6WP2XA3PwH4uh49AthsttvFDDFC4ZWsY1jSNWkAWuu5X5EJxUhF3izxxgbCroGkXyZ2826kdWn8vRZ+r2dhlPccM3LcfNp1Wko8Rhm7zHZXfE02PmOPou6ykzjvxtmFvab3JB9fsQruqE+jGrLKnhnmOK7EOF9AR/0shW7PPjvbMPDeF7g2E3tFPr/kzi58ADo76lQ66m4VFOW/PH32ddNR6KjjZDofHyYy/MjwZ8cjN49P0UilxS3G329CvUqzZSGUXicCPl/MLJ4psa8X0v4jQo+tB6mjTXKUXmqRHwzF7EFpsd+huPMK3diEcjrluUHR2Q6HxssXUYPJGbi/QpIcRew2eCDzI/NKn40ZbibYeas/xVh/Jr3hofcXLR7N9CfFVWK4wGaDvSfQdT+Sr6vGXObZtmt4v94+Df1UfCcHlqXARtIZxcePjdRX4yj90yPJ8/C419/JGaXyv0u+Q6eDVtsA2UDB2k+rju3knwYOKuNmtm2RDuAOPGR3sA+HxnQ+C0VbHHAA6Qlz3aNboZJDyaODfQBNnNvUejkue8yeWUs1OA0uf3GD3b8PmI+w9VBkrY22dNcR+5E0d+T/bwb4aeNlW4vjDpJMrQHyA6MBvFF/rPvvVQ+W0lgTLO7R7zub4NG4W5JHHBkv8ANxqJucLx5gkYagfsMwDYAbiNxtkc8+/03C+l16K2oDgC06EaHw4Lw+eiIheCbkB13cxZeq7Izl9HA873RNd5kC6ZVdKSYimbsy2X0ciltddVjXaqfA7RbKZ5GSjjY8hCFoKAkKVIUMBmQqPMVJexRpQs9vReIwWqPL4qXrZV9Q/ndYLsJGmvbINaBqqeptv4qxqJDe+9VNQ+zlxLZZlk7PjxGZTwICz2IbJZrup3BhOpYdWE9OHktCxw/rko+KYs2nbnOo3Xv6aK9E7IyxAfbhRyzGudV0Zu9j2D4m3cz6blqcB/Ekg2kBcBa7m6gdeKz2J7ZOmBjzdmw7z7xHJo3N6qpfh8bhePQjcQdV3Y5SzNYZwLfxGHLjNZR7vh2OU9W0WLJByNiR68VMbRFv7iUt/9chMjD694eR8l89QOqIzcAm3vNOVwHUb/ADWkwfb6aMhrnZvlk7rvI7inKyS/mEaqrt1S/RnqVXA2954Cw/58GYjzLO+PMWXAw9z23hmZOz5rXHhmbx6hQMD29hls112O+F2noePktA+kgmOe2WT/ADIyWv8A4m7/ADVv4c9C5QsqezM1uHj/ABYy033uGnk4aFZ/FsDhDb5QQvRJaeoYLNc2dnwv7kluQcBY+YWN28r2R00uWF8UoafbBaMx07uW7XnXfdJl42HpjIeTLGGeeUWANqJiIhaNptduuZ491reNuJ3L1LCsFFgC0Bmlo27j4vI9rpu6705stgTKeljDcovG18rzYXcRdxc47hr9EYxjLWxOeXmCkHtTbpJd/cgG8A/FvPDmrODb30V54HcSxdsIc2PK6Ro77yR2UI+c8XW3NGq8yxTHJKl7mwOcQ7R9Qfbk5hnwRjgBYKNiuLPrSGRs7Gkae5ED7XzyHj/NRXy6djBqffeN3QeCpN40jFfd6QstSGDsYN/vPH1sfzXUDWxC5PePHimnZYGkXu7iq+CoJfmdqd7W8Op8FCr5LXX+TLCqVrxEusVxEiFxOheCxnXi7oPzXpmye0dJHR00LqiNsjYY2uDnZe9lFx3uRNl5BMQ4gvGZ/A9dwA5Dkp+BYfJWzdg0/sQQ6aThlB1aD462VoQUY4SOx/xFTBcns92ZODYggg7iNx6HirKkKz0BaxrWMsGtaGgDkBYK6wx/BXpWxVnRYoSIW0QKhCQoARyhTOUp4UWYJFvRaPZDklKhVEtlJqHW3KuqieX/AGuL5Fj3g6FMUyHNOb62sNdFVVMl3XVhVxcf1UXsuJC5jbydenjFZIhC7fhTJRZ4DrhSpKYgC43jT+akUcJB3Ii2nomyalA89xbYjs5WtGrJL9meIeBcsPUXI6LP12EzwO3HReubUVzWNiYCO3dNCWC2bL3wMz7bm2JHju5rQ1OEwyMAksfnNiL9Ru6L0dErJQTZ566FfJo8IpdpHN7skYPzDQqW6pp5xqBfyBC32Ofh4x1ywAjXX+YWBxbYiWIktB05/kUOutvPTM78fG4EaTDnsF4n3b8DtfRTMN2rnpyBdzQOBu5v6j6qogq5YTaQOt4i6mivil0dYHmpxJdrK+UWh5d1epbR6bs9+ITH2Euh0FwdD0P5aK125tV4dUdm4OIjzADfdpB19F4vNhhHejdp8p+4T2HY5UQbyS3cRu0O8a6K8X8PJoVlNv8A5Z6nHikQoIampIbTCKMshaR+0eGj2viJINm7hxuvNMVxSbEZu1m7sTb9nED3GN8eZ5n0UCn7SpysL3CmhzFrSe6xrnEkddVMDTN3I+5C3e7miyxLr/Rgusw+KGgXSHs4dGe8/wAP64LuapZA3JHq7i77oraxsbezi8yqUtzH6lLrhz2+v8iYQc3gQuLySdf64p1lmi53pouG4af1vSxsc4gNBc9xs1vjzWprX8jr0wVSz7JFNTSTOLIxqGlzjwawC5JP9b16Xs5E2npYmtFi5rXO5ue5t3OPEjgPAKtwXCBFTSxggOLCZpfmLdI2nhbT+rJmnru0Dbmz8ti0e7l0IPI3CmtKaF2yk5ZZssOqCTf+uH6rXYW07+FgPNYzZpmYa/1uW+oWWaFKr4sVKWSTdCVCaLApEpSIA4kOiiyKY5RnhJsWUWRXSjf91EkZ4/RWcjFGfFfguXdUzXXPBUSRa9Uj6cnThvurN1Ko87coJPAfZYZUNejXG5P2V0zA0andxusljm27Yi6OFueXLo69w3mXAa6clT7WbXOleY4CALkF/AdOaq8Pp4wO64Fx1c48T+i00+GornYv0L8nZ9sX+pNwnaNrJ2STZnhr+0LjYufLYhrn66NaHGzfFeq0G0NNUjMx+V/xNNndHD9V4xXUIdu0PMKraJYXXaXNI3EEj7Lpx2vteDm2UWVve0e/ydqy7mjOOcRa1/8Aujd3H+oK4hxRkhLHtDyN4aCyUeLoH2J6tuvLMB/EKaI2mGdvMWDrePA+dlvqHHKSuaAcriN19Ht8R7zeoKlza1NC1h9PZJrtmYKgEx5Xc7aEb/aadQeqwOPfh85pJjXoX/hSMsY39s0bhK4tlaOTKhovbwcCpUWJe7KCD8Moax3+2Udx/TQqqiu4Mu5epo8EkpZ6c8dOR8VNpahstu19ke1wI6r1rHcCgna63ckAJAcMp9OPldeJ19M5hfybIWeYQlz0+/kRbUluJsIKXtm6Ds6QHLmHH0181V4vV5CYoxYDTTl4KBheMvDHRu1YWkfp91HlqN1vata54DmlRoan9xl+m3LCQy4m9uPPklay+g3fc80tNTl5sPM/qpVVGGCwO4anl4dVpcktI7Pj+MoR5MiyNGltddBxJ4ALWbOYUYu8bdu8f/mzj5/cqHs5hWolkb3j+7ZyJ3Hrx8FqZAI2kE2Fs0z/ALMby37uA6qjfLSIlLYs9WGMGl2A2jZxkk+I/KDxPI+ChYfRG5J1L3FznW0zeHIcAmaUuqJQ4Cw9ljfhZwHU3ufIcFucMwwMA4nf/wBLZVitbMs3kcwOGzRpxHmtnS+yOg+yrMPodbn+tVcMaozl5Fs6QhCkgRCEIAbkKivUqZRHrPYXicOSBq6ypQwrPxyxmRuodla5x3AE+i8D2s2vmqJHRteWxZraEi9j4cF7btbI5lFORv7N1vRfORpS61uVzu0AFySUyMI8ssZHlxeC8wXZbt2OOYhzXWcOoBaR1BCKnZGVnsuPkvR/w5oHNpXSyFrXTPDmtktfs2DIwkHdcC/or6ooiRrC1/jG4fYqJKz0WVkF6PDJcOnZxPmmDPK32m3HRev1lHB74kiPzscG+tiFW1GzLJNYpI39CPrZV5yX5kNU16Z5XJMx28ZURGxux9iNxBsfIrb1+x7/APL896oqnZlzd7SB0V1dHplJ1c96LLAtvZ4CGyjtGeOjv4hofNegYVtfS1AyFwa53uSWF/I6FeMz4W5u6/1+qY7ORnDyIuPQqXGL3FiHXbD1lH0G/D25CGO7tr5T3m+Fvh/22Xim078pdFbdK53P2vFM0m09VCLRySM8A4lv8Lt3kq+txOSY3lcXHfcgA9EQrlnYucsrGCLTPIOgve4t/wBKwpKBzyAPMriiY3eVesxVsbDlHfIsPDRTbN5xFG7xfHSXOWCPVEQgMZq87/DxS4PQZ+/J7A7w+Y/GeY5BOYJhJmcXP9m/ePxH4QeV9/ktpRQANEzhdgIETOMknAgcWgjToTuslJev3LXW516OaenMYBItM5vdaf8ADZpdzvH7kgc1R4hOZniGO5Y06nfnk4kniB9T0U7HatwJiabzyfvHD3W/A0/QevFXmyuAiMZnjvW3chwAT0lFZ/YxvLZM2dwfs2jS7jrf8gtTSRAWHquaeFTY22VHY2yGkS4Anwo7E8wrRDoSztCEK5AJClSIAacQmXJ14TRSZFkckpGuSErgpLlgukN4nEJI3MO4ixXmlZsgynZI58bp4Qxxa1hDS0hpsZGn22jwItyK9PJWS/EfFMlOKdms9U4QsA35SRnd0A081C3IvyajgkYJj9O6KJvaBr+zYCyS7Do0bg8AHyVwGRu1LW/6m936tTgw2F0bY5ImPa1rW2c1rtwtxCq5tjaUm8Rmpz/6Jnsb/ASW/RM5fDKf1LUUwPsyOHgS17fqL/VQKrZ9rzd0UL/mbmjd6i/goLsBrY/3Na2QfDUxAk/748p+iP7QxCL95SdoPip5A/8A4PsfJTlsNfJzJgJbqySpi8HWlZpfqbeihyUlQL2dTzDkc0TvrmF1Pbt1C3ScSQHj28b4x/ERZW9LjFNUDuvjkHgWv+yq4xfZKlJGFqqXeZqSUD4mND2/8CT9FWPoKV5sJMrt1n9036OAK9TdhsR1aXMPNj3D1G5RanCHO9+ORvwzxMf9RYpbpj6Gq+S7PL5dlr+zldysq6fZccWHqF6ZUbOgbqYN43ppXM9GHRQpqTLp2k0fhNFmH8QH5pbhOL0xqujLs80fshf2Hlp5HX7KtpMIeZ+yuCbXLr6NHM+PgvVKuncWExmGQ/I6x9NVjcKgf/5c8eS8ziy3Jotck/KN/jaytGc9pkfb2i+wfDgRkvkgjbeV3Jvw3HvHj4dVPxSt7Nnbub3nDs6WDdZvAkcCd55DRS4442RHMbUcF3yPO+WYb7niAbacXWHupjBcMfWS/wDlTtLW7ooj7kW9oI+I6E+nBMrS7fQmb2R9ltnzftpu89xza8SdfT+S28NPZOwwgcE6l2WcmC0IxqfYFy1qda2ymuLKSeR5oTzRZNRlOhbEKFSoQrkCISpEAcSBNOYnpHgC5IAG8k2Cx+PfiVQ0129p20g07OGzzfle9vqqyjkDQPakCwTNq8VrdaKhbDHwkqLj9PoCuzsbiFR/fcQLWnfHTgtHTMbfZZpVbzkapFptTtxTUYLcwln4QxkE3O7OQe7rzVLsVgNRUVH9o14IktaCI37g1F8p9nQ6cdSr7A9hqSkIcyPPJ/mSnM+/MXGnktDZVcktJEpZFJSZkFFknssJmXTZFw6NcFijlKJOEyQ6S4sQCORF/uqWu2XopTmdTRh/xxtEbv4mWN1YXKVrip+tIjgZ/wD+JmP+7VlTF8rn9qz0fqOgKUMxWI6PpalvzB8T/UXC0V+aTMpVrDiUP/ymeP8AvNBUNA3vhyzM/wCDs1vJS6TbOifoahkbj7s14j0tIArdj03U0EUoIkjY8fM1p+4TYzyUaGJ6KKbvBsT/AJm2J6ghYPGKN9NUxzXMYmHYz21MEDnARyOcNzr6XPF3ILVS7FUl7xtdCd94ZHRkfwlZ/aLCJ4WiCKqkmlq3djkmax/csc7y6wIDGA681fCbJy8DkNOK+oEUY/8Ar6RwFx7M1QPo5jAb+JcttGwNFgLBUGA4fU0UDIBHDNGwEB0bzG83OpLXNsT5q+YSQDYgkA2O8cwbJVutImJ2F21qI2p6NiIQbIbFiaugV1ZdRsWpR9IW2dRtXaEqZgqIhKhSAKPX1Bjje8Mc8taXZGe063BvipCRQB406PEcbmtIJKShad1nNNvP236f6RfcV6BgGxFFSAdlC0vt+8kAe8+NyNPIBaSybLVDJOCmnKQ9qZcEuSJQyUhauy0rrsykcMjMjVl1Zd9ml7NSoNEOQw5JZOuYkDEtwbLchkhNuCldkjsFV1MlTRFLfFL2aeMSMhVVWyXMbbHZOhdhiURG6bGtoo5ZEsuTEMwdYZhcA2FxfeAd4UgNShqdwKZGCErYlKMaGMU/TXsOQjIkvZp1CcopFcjbWLsIQj2QKhCFYAQhCABcldIUNAIlQhACJF0hRgDgsXWVKhTgDjswhzF0hRhAR3MSsbdOZF01VSJOQxKWBdpFbGiBowrkwp9Ko4Jk5Go4+aV7U4hWxog4A0XGQp0oChoASoQrACEIQAIQhAAhCEAIhKhAAhCEACEIQAIQhAAhCEACRCFACpAhCPYCoQhSAIQhAAhCEACEIQAIQhAAhCEACEIQAiVCEACEIQ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AutoShape 10" descr="data:image/jpeg;base64,/9j/4AAQSkZJRgABAQAAAQABAAD/2wCEAAkGBxQTEhUUEhQVFRIXFBQVFxQVFRQYFxgUFxUWHBQXFRcYHCggGholHBQUITEhJSksLi4uFx8zODMuNygtLisBCgoKDg0OGhAQGywmHyQsLCwsLCwsLCwsLCwsLCwsLCwtLCwsLCwsLCwsLCwsLCwsLCwsLCwsLDcsLDc3LCs3LP/AABEIAOEA4QMBIgACEQEDEQH/xAAcAAABBQEBAQAAAAAAAAAAAAAAAQMEBQYCBwj/xABBEAABAwIDBQUGAwUIAgMAAAABAAIDBBEFEiEGMUFRcRMiYYGRMkJSYqGxB8HRIzOS4fAVNENTcoKi8RRjFiWT/8QAGgEAAgMBAQAAAAAAAAAAAAAAAAMBAgQFBv/EAC0RAAICAgICAQIEBgMAAAAAAAABAgMRIRIxBEFREyIFMoGRI2FxobHxFEJi/9oADAMBAAIRAxEAPwD3BCEIAEoSJQgAQhCABCEIAEIQgAQhCABCRCAFQhIgAQlQgAQhCABCEIAEJEqABCEIAEIQgAQhCAEQlQgAQhCABCEIARCVJdAAhcly4Liq5AdJQmg9dZ0ZA6JXBejqmiVDZI8JErXXTIKVpUJgOkrpcB2l1HOJRbu1jv8A62/qr5IJaEy2qYdzgfNd9qOY9UZROGdpUgKEZIBKhCkAQhCABCEIAEIQgAQhCAEQhCjICZkhehwTLhZVySP5ky5yQOSOUNgBelami5c5krngtxHHPSB6bS2UcnknA9nXBK5BXE1Q1ouSpctbBRz0PMamp6prNXGyye0G2scIs03cdABx6LAYjjc9QTmJa0+6N/mf0SpXpLR0fH/DbLe9Gu2s2qjfJkB7SNrf3YJDXSE75SPdA3Dmb20WYZFFKbuEIPBpYGtHT9SoUdKANfQJCw8lksulJ9ncp/Daq449k0xGM3jD2eMUht6bvon4MeqRuqL/ACyxg/8AJtiPRVNiN1x0SmodxId1H5qqnNexr8CmS6NNBtrUs9uEPHxQyAm3PK8D7q1pPxFiuBI50R5Ssc3/AJahYHtRxBb0OieZd2gId4G35pqvkuzJZ+EQ/wCrPXKHaRrxdrmuHMEH7K0hxVh36fVeBz4flN2tdG7fmYS09dNCpFLj1bD7Eokb8MrRf+IWKfDyM9M51v4VNLKWf6H0DHMHbiu141hn4l5LCphez52HMPRejbN7U09WP2MrXO4t3O/hOq1Qsz2cuymUHs0CEl0qaJBCEIARCVIUAC5ebLpIfFU7Ab7RNvkXTmppzVSTaLIM6be9DimnlZpz0MUQL0Z/FRnvShZvqNsbw0SRIunSgC5NlRYxjUdO0ue4C3Neb4xtlNUktpwcvF50aOnEpsZsdX4rmzfY/tlDACA4X6rz/EdpaiqNm3ZGeJ/Jv5lVkOH655XF7uZ4dBwUsygaBLlZno73jfh8YehqKjA1JuTvcTcnzUprQNyiFxSXSmm+zpxhjomg23pTWNG7XyVe665yKv00+y3D5JTpmkrguamMiCArqKJ4ocMgQHrjKgO5BThEmhpa9uRrQ/syNDmbmB8bp2qw+KwL9cwuHxtIHmFSRNba79/BvE9SipxLI3vus3g3n0CVxbf2mKyHDfLCEqqJoJyPzDxFvuq58MDHBxuJAbh0bixzTzzN46KDVYu+V2WMWB3Abz1W32C/D8zBk9Ro1wD2t4lpsQfMLZCqa7ezneR51MlhpNfLPRdgaqSSlaZHvkN+694GYttoHW3kc+K0qj0dM2NoawWaBopC6ME0tnmptOTcegQhCsUBCEiABcSFd3TbwqtgNuNkzI5PPUSV6z3SwhkVkbe+yjTVIAJcbNAuSm6mTVZ/aqpcyEkcDf0XLldmXE3V0csDWK7cRQamKUjmcrb9Gk3KyuK/iY52lOwg/E+wA6hYOqqDNMXPN7nieF1vMN2bZNTMc1lt4JbzaSD9rra64VpOXZCzl8ejK1VZLK/tKomUcA1wDR0AVnS4jGPYd2ZG4OA++5c4hss+MnKT9iqeakkZ7Tb+I0KGoWaydCm50/lRsG1rXD9rEHD44zY9bbiu/wCy436wSgn4H9136FYiGrcw91xaeR7v8irGLGT/AIjQfmGh/QpMvGkvymyHmQb7w/7FtU0zmGzmkHxTIjKcpsXuLB1x8L/5/kn87Hc4z6t/kkvlHtHShblZX9iJkKMqmimfccj7w1FlYUtCxoMhIkaPd3d7x4qrswErVEoreCCDyV/UsZIxrmBkZvYgmw8LKAaEgntDYD68rI+oghdntEGCmMjrN/kOqfkjZH7JzOG93AdEmIV7Y2WBDGch7Tj+fRZWurXP0PdbwbxPX9E6uuU99IzeT5sau/2LGuxcXtH3jxcdw6c1WQ0sk79CTrq47r8grPCNnnyWL22Z8PPr+i2WH0TIwA0AkbzwHn+i0OcKtR7OHbdZfub18FdhOAthje4+12bjc772K9j2ekYYI+zsWiOMCxG7KLacNLLB4ZQulzO3RgEOe7QZfesTub4pzYGsnZUikkjyxxMk7OcMcO3gDgIRe1tBrffomeM28uRg8l9JHpqE2yS6cWxMyAhCFICIslQgBt5TLnJyRR5EmbwSlk5e9RZyniUzKsNsm0aILDK+U81VY5TiSFw5hWFY4Kumm136HwXHnPjPJ1aY56PEqWl/bZDoc1vQ/wAl7r+HcA/s+Mubma58zgbe6ZHWPSy802rwYsc6WP2XA3PwH4uh49AthsttvFDDFC4ZWsY1jSNWkAWuu5X5EJxUhF3izxxgbCroGkXyZ2826kdWn8vRZ+r2dhlPccM3LcfNp1Wko8Rhm7zHZXfE02PmOPou6ykzjvxtmFvab3JB9fsQruqE+jGrLKnhnmOK7EOF9AR/0shW7PPjvbMPDeF7g2E3tFPr/kzi58ADo76lQ66m4VFOW/PH32ddNR6KjjZDofHyYy/MjwZ8cjN49P0UilxS3G329CvUqzZSGUXicCPl/MLJ4psa8X0v4jQo+tB6mjTXKUXmqRHwzF7EFpsd+huPMK3diEcjrluUHR2Q6HxssXUYPJGbi/QpIcRew2eCDzI/NKn40ZbibYeas/xVh/Jr3hofcXLR7N9CfFVWK4wGaDvSfQdT+Sr6vGXObZtmt4v94+Df1UfCcHlqXARtIZxcePjdRX4yj90yPJ8/C419/JGaXyv0u+Q6eDVtsA2UDB2k+rju3knwYOKuNmtm2RDuAOPGR3sA+HxnQ+C0VbHHAA6Qlz3aNboZJDyaODfQBNnNvUejkue8yeWUs1OA0uf3GD3b8PmI+w9VBkrY22dNcR+5E0d+T/bwb4aeNlW4vjDpJMrQHyA6MBvFF/rPvvVQ+W0lgTLO7R7zub4NG4W5JHHBkv8ANxqJucLx5gkYagfsMwDYAbiNxtkc8+/03C+l16K2oDgC06EaHw4Lw+eiIheCbkB13cxZeq7Izl9HA873RNd5kC6ZVdKSYimbsy2X0ciltddVjXaqfA7RbKZ5GSjjY8hCFoKAkKVIUMBmQqPMVJexRpQs9vReIwWqPL4qXrZV9Q/ndYLsJGmvbINaBqqeptv4qxqJDe+9VNQ+zlxLZZlk7PjxGZTwICz2IbJZrup3BhOpYdWE9OHktCxw/rko+KYs2nbnOo3Xv6aK9E7IyxAfbhRyzGudV0Zu9j2D4m3cz6blqcB/Ekg2kBcBa7m6gdeKz2J7ZOmBjzdmw7z7xHJo3N6qpfh8bhePQjcQdV3Y5SzNYZwLfxGHLjNZR7vh2OU9W0WLJByNiR68VMbRFv7iUt/9chMjD694eR8l89QOqIzcAm3vNOVwHUb/ADWkwfb6aMhrnZvlk7rvI7inKyS/mEaqrt1S/RnqVXA2954Cw/58GYjzLO+PMWXAw9z23hmZOz5rXHhmbx6hQMD29hls112O+F2noePktA+kgmOe2WT/ADIyWv8A4m7/ADVv4c9C5QsqezM1uHj/ABYy033uGnk4aFZ/FsDhDb5QQvRJaeoYLNc2dnwv7kluQcBY+YWN28r2R00uWF8UoafbBaMx07uW7XnXfdJl42HpjIeTLGGeeUWANqJiIhaNptduuZ491reNuJ3L1LCsFFgC0Bmlo27j4vI9rpu6705stgTKeljDcovG18rzYXcRdxc47hr9EYxjLWxOeXmCkHtTbpJd/cgG8A/FvPDmrODb30V54HcSxdsIc2PK6Ro77yR2UI+c8XW3NGq8yxTHJKl7mwOcQ7R9Qfbk5hnwRjgBYKNiuLPrSGRs7Gkae5ED7XzyHj/NRXy6djBqffeN3QeCpN40jFfd6QstSGDsYN/vPH1sfzXUDWxC5PePHimnZYGkXu7iq+CoJfmdqd7W8Op8FCr5LXX+TLCqVrxEusVxEiFxOheCxnXi7oPzXpmye0dJHR00LqiNsjYY2uDnZe9lFx3uRNl5BMQ4gvGZ/A9dwA5Dkp+BYfJWzdg0/sQQ6aThlB1aD462VoQUY4SOx/xFTBcns92ZODYggg7iNx6HirKkKz0BaxrWMsGtaGgDkBYK6wx/BXpWxVnRYoSIW0QKhCQoARyhTOUp4UWYJFvRaPZDklKhVEtlJqHW3KuqieX/AGuL5Fj3g6FMUyHNOb62sNdFVVMl3XVhVxcf1UXsuJC5jbydenjFZIhC7fhTJRZ4DrhSpKYgC43jT+akUcJB3Ii2nomyalA89xbYjs5WtGrJL9meIeBcsPUXI6LP12EzwO3HReubUVzWNiYCO3dNCWC2bL3wMz7bm2JHju5rQ1OEwyMAksfnNiL9Ru6L0dErJQTZ566FfJo8IpdpHN7skYPzDQqW6pp5xqBfyBC32Ofh4x1ywAjXX+YWBxbYiWIktB05/kUOutvPTM78fG4EaTDnsF4n3b8DtfRTMN2rnpyBdzQOBu5v6j6qogq5YTaQOt4i6mivil0dYHmpxJdrK+UWh5d1epbR6bs9+ITH2Euh0FwdD0P5aK125tV4dUdm4OIjzADfdpB19F4vNhhHejdp8p+4T2HY5UQbyS3cRu0O8a6K8X8PJoVlNv8A5Z6nHikQoIampIbTCKMshaR+0eGj2viJINm7hxuvNMVxSbEZu1m7sTb9nED3GN8eZ5n0UCn7SpysL3CmhzFrSe6xrnEkddVMDTN3I+5C3e7miyxLr/Rgusw+KGgXSHs4dGe8/wAP64LuapZA3JHq7i77oraxsbezi8yqUtzH6lLrhz2+v8iYQc3gQuLySdf64p1lmi53pouG4af1vSxsc4gNBc9xs1vjzWprX8jr0wVSz7JFNTSTOLIxqGlzjwawC5JP9b16Xs5E2npYmtFi5rXO5ue5t3OPEjgPAKtwXCBFTSxggOLCZpfmLdI2nhbT+rJmnru0Dbmz8ti0e7l0IPI3CmtKaF2yk5ZZssOqCTf+uH6rXYW07+FgPNYzZpmYa/1uW+oWWaFKr4sVKWSTdCVCaLApEpSIA4kOiiyKY5RnhJsWUWRXSjf91EkZ4/RWcjFGfFfguXdUzXXPBUSRa9Uj6cnThvurN1Ko87coJPAfZYZUNejXG5P2V0zA0andxusljm27Yi6OFueXLo69w3mXAa6clT7WbXOleY4CALkF/AdOaq8Pp4wO64Fx1c48T+i00+GornYv0L8nZ9sX+pNwnaNrJ2STZnhr+0LjYufLYhrn66NaHGzfFeq0G0NNUjMx+V/xNNndHD9V4xXUIdu0PMKraJYXXaXNI3EEj7Lpx2vteDm2UWVve0e/ydqy7mjOOcRa1/8Aujd3H+oK4hxRkhLHtDyN4aCyUeLoH2J6tuvLMB/EKaI2mGdvMWDrePA+dlvqHHKSuaAcriN19Ht8R7zeoKlza1NC1h9PZJrtmYKgEx5Xc7aEb/aadQeqwOPfh85pJjXoX/hSMsY39s0bhK4tlaOTKhovbwcCpUWJe7KCD8Moax3+2Udx/TQqqiu4Mu5epo8EkpZ6c8dOR8VNpahstu19ke1wI6r1rHcCgna63ckAJAcMp9OPldeJ19M5hfybIWeYQlz0+/kRbUluJsIKXtm6Ds6QHLmHH0181V4vV5CYoxYDTTl4KBheMvDHRu1YWkfp91HlqN1vata54DmlRoan9xl+m3LCQy4m9uPPklay+g3fc80tNTl5sPM/qpVVGGCwO4anl4dVpcktI7Pj+MoR5MiyNGltddBxJ4ALWbOYUYu8bdu8f/mzj5/cqHs5hWolkb3j+7ZyJ3Hrx8FqZAI2kE2Fs0z/ALMby37uA6qjfLSIlLYs9WGMGl2A2jZxkk+I/KDxPI+ChYfRG5J1L3FznW0zeHIcAmaUuqJQ4Cw9ljfhZwHU3ufIcFucMwwMA4nf/wBLZVitbMs3kcwOGzRpxHmtnS+yOg+yrMPodbn+tVcMaozl5Fs6QhCkgRCEIAbkKivUqZRHrPYXicOSBq6ypQwrPxyxmRuodla5x3AE+i8D2s2vmqJHRteWxZraEi9j4cF7btbI5lFORv7N1vRfORpS61uVzu0AFySUyMI8ssZHlxeC8wXZbt2OOYhzXWcOoBaR1BCKnZGVnsuPkvR/w5oHNpXSyFrXTPDmtktfs2DIwkHdcC/or6ooiRrC1/jG4fYqJKz0WVkF6PDJcOnZxPmmDPK32m3HRev1lHB74kiPzscG+tiFW1GzLJNYpI39CPrZV5yX5kNU16Z5XJMx28ZURGxux9iNxBsfIrb1+x7/APL896oqnZlzd7SB0V1dHplJ1c96LLAtvZ4CGyjtGeOjv4hofNegYVtfS1AyFwa53uSWF/I6FeMz4W5u6/1+qY7ORnDyIuPQqXGL3FiHXbD1lH0G/D25CGO7tr5T3m+Fvh/22Xim078pdFbdK53P2vFM0m09VCLRySM8A4lv8Lt3kq+txOSY3lcXHfcgA9EQrlnYucsrGCLTPIOgve4t/wBKwpKBzyAPMriiY3eVesxVsbDlHfIsPDRTbN5xFG7xfHSXOWCPVEQgMZq87/DxS4PQZ+/J7A7w+Y/GeY5BOYJhJmcXP9m/ePxH4QeV9/ktpRQANEzhdgIETOMknAgcWgjToTuslJev3LXW516OaenMYBItM5vdaf8ADZpdzvH7kgc1R4hOZniGO5Y06nfnk4kniB9T0U7HatwJiabzyfvHD3W/A0/QevFXmyuAiMZnjvW3chwAT0lFZ/YxvLZM2dwfs2jS7jrf8gtTSRAWHquaeFTY22VHY2yGkS4Anwo7E8wrRDoSztCEK5AJClSIAacQmXJ14TRSZFkckpGuSErgpLlgukN4nEJI3MO4ixXmlZsgynZI58bp4Qxxa1hDS0hpsZGn22jwItyK9PJWS/EfFMlOKdms9U4QsA35SRnd0A081C3IvyajgkYJj9O6KJvaBr+zYCyS7Do0bg8AHyVwGRu1LW/6m936tTgw2F0bY5ImPa1rW2c1rtwtxCq5tjaUm8Rmpz/6Jnsb/ASW/RM5fDKf1LUUwPsyOHgS17fqL/VQKrZ9rzd0UL/mbmjd6i/goLsBrY/3Na2QfDUxAk/748p+iP7QxCL95SdoPip5A/8A4PsfJTlsNfJzJgJbqySpi8HWlZpfqbeihyUlQL2dTzDkc0TvrmF1Pbt1C3ScSQHj28b4x/ERZW9LjFNUDuvjkHgWv+yq4xfZKlJGFqqXeZqSUD4mND2/8CT9FWPoKV5sJMrt1n9036OAK9TdhsR1aXMPNj3D1G5RanCHO9+ORvwzxMf9RYpbpj6Gq+S7PL5dlr+zldysq6fZccWHqF6ZUbOgbqYN43ppXM9GHRQpqTLp2k0fhNFmH8QH5pbhOL0xqujLs80fshf2Hlp5HX7KtpMIeZ+yuCbXLr6NHM+PgvVKuncWExmGQ/I6x9NVjcKgf/5c8eS8ziy3Jotck/KN/jaytGc9pkfb2i+wfDgRkvkgjbeV3Jvw3HvHj4dVPxSt7Nnbub3nDs6WDdZvAkcCd55DRS4442RHMbUcF3yPO+WYb7niAbacXWHupjBcMfWS/wDlTtLW7ooj7kW9oI+I6E+nBMrS7fQmb2R9ltnzftpu89xza8SdfT+S28NPZOwwgcE6l2WcmC0IxqfYFy1qda2ymuLKSeR5oTzRZNRlOhbEKFSoQrkCISpEAcSBNOYnpHgC5IAG8k2Cx+PfiVQ0129p20g07OGzzfle9vqqyjkDQPakCwTNq8VrdaKhbDHwkqLj9PoCuzsbiFR/fcQLWnfHTgtHTMbfZZpVbzkapFptTtxTUYLcwln4QxkE3O7OQe7rzVLsVgNRUVH9o14IktaCI37g1F8p9nQ6cdSr7A9hqSkIcyPPJ/mSnM+/MXGnktDZVcktJEpZFJSZkFFknssJmXTZFw6NcFijlKJOEyQ6S4sQCORF/uqWu2XopTmdTRh/xxtEbv4mWN1YXKVrip+tIjgZ/wD+JmP+7VlTF8rn9qz0fqOgKUMxWI6PpalvzB8T/UXC0V+aTMpVrDiUP/ymeP8AvNBUNA3vhyzM/wCDs1vJS6TbOifoahkbj7s14j0tIArdj03U0EUoIkjY8fM1p+4TYzyUaGJ6KKbvBsT/AJm2J6ghYPGKN9NUxzXMYmHYz21MEDnARyOcNzr6XPF3ILVS7FUl7xtdCd94ZHRkfwlZ/aLCJ4WiCKqkmlq3djkmax/csc7y6wIDGA681fCbJy8DkNOK+oEUY/8Ar6RwFx7M1QPo5jAb+JcttGwNFgLBUGA4fU0UDIBHDNGwEB0bzG83OpLXNsT5q+YSQDYgkA2O8cwbJVutImJ2F21qI2p6NiIQbIbFiaugV1ZdRsWpR9IW2dRtXaEqZgqIhKhSAKPX1Bjje8Mc8taXZGe063BvipCRQB406PEcbmtIJKShad1nNNvP236f6RfcV6BgGxFFSAdlC0vt+8kAe8+NyNPIBaSybLVDJOCmnKQ9qZcEuSJQyUhauy0rrsykcMjMjVl1Zd9ml7NSoNEOQw5JZOuYkDEtwbLchkhNuCldkjsFV1MlTRFLfFL2aeMSMhVVWyXMbbHZOhdhiURG6bGtoo5ZEsuTEMwdYZhcA2FxfeAd4UgNShqdwKZGCErYlKMaGMU/TXsOQjIkvZp1CcopFcjbWLsIQj2QKhCFYAQhCABcldIUNAIlQhACJF0hRgDgsXWVKhTgDjswhzF0hRhAR3MSsbdOZF01VSJOQxKWBdpFbGiBowrkwp9Ko4Jk5Go4+aV7U4hWxog4A0XGQp0oChoASoQrACEIQAIQhAAhCEAIhKhAAhCEACEIQAIQhAAhCEACRCFACpAhCPYCoQhSAIQhAAhCEACEIQAIQhAAhCEACEIQAiVCEACEIQ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0" name="Picture 12" descr="http://media.traficoshop.rs/2013/12/knji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3962400"/>
            <a:ext cx="1143000" cy="685800"/>
          </a:xfrm>
          <a:prstGeom prst="rect">
            <a:avLst/>
          </a:prstGeom>
          <a:noFill/>
        </p:spPr>
      </p:pic>
      <p:sp>
        <p:nvSpPr>
          <p:cNvPr id="2062" name="AutoShape 14" descr="data:image/jpeg;base64,/9j/4AAQSkZJRgABAQAAAQABAAD/2wCEAAkGBxQSEhUUEhQUFBUXFhUZGBgXFBQXGhQXFxYYFxgVGBUYHCggGBslHRQXIjEhJSksLi4uFx8zODMtNygtLiwBCgoKDg0OGxAQGiwdHBwsLCwsLCwsLCwsLCwrLCwsLCwsLCwsLCwsLCwsLDcsLCwsLCwsMis3NzcrLCwsKzcsK//AABEIAKEBBQMBIgACEQEDEQH/xAAbAAEAAQUBAAAAAAAAAAAAAAAABQEDBAYHAv/EAEIQAAIBAgMFBQMJBwIHAQAAAAECAAMRBBIhBQYxQVETImFxgTJCkQcUI1JiobHB8DNygpKistEkwlNjc5PS4fEW/8QAGgEBAAMBAQEAAAAAAAAAAAAAAAECAwQFBv/EACMRAQEAAgEFAAIDAQAAAAAAAAABAhEDBBIhMUETIlFhcTL/2gAMAwEAAhEDEQA/AO4xEQERKQKxKXi8ATIvbW3qGFA7V7M3soAWd/3UGp85Bb871Nh1alhQHxJXnqtIHgzDm3RfCc+2Hs2q7u9R6lV2UtUqOOgva/JeQErajafxfylV6rOuGopRCG2aqc7kkXBCIQFHmTI7eXb+0Ka3GKZTdb5EpAWa2oBU8jIpMHSpuzPVWl2jC5a/HhaS22Xp1Ram2dezC5uthx85XuRte2dtrGsGb55VJUA2K0SCDpwCjnJHC79YmlbtVo1152vRf09pT62mtbrFmdEIN2zIw6ixF/ukbvDgw1eiGBKgtexNrgEi/wAI7qbdn2FvPQxXdRilTnTfuv5gcGHiLycBnFxggaFN+eZrcirKdCp4gzZdxd9XdzhsX7QbJTqk/tNLhX0sGPI8/OW7viZXRIlFMSyVYiICIiAiIgIiICIiAiIgIiICIiAiIgIlJ4q1AoJJsBxJ5RseyZhYraSJoTc9BqZp+8e9jN3KBKrqC/NvLoJE7Lxd9CdT985+XlvbbgniuGWWrWw7S3qqjSmqr4m5M1nau9WJRbiqc5OVBoAWPDlwHE+AmdjUvwmm7boNVrKENhRyt5sx1Hoo/rnHw8mfJnJa9jKcPFw2zGbSWCpFqLsWLVM5NRjxcsPaPw+6Q+xsU4Dr2rm1Qggk2HO1vIzZtmYN0pVi65VYLYnS5B0t1GshK+Kw1A3rB++3BOLny9OU73ifV/eLZd3QKQ2R1YX5gWMkcPs91oMzrl7wy3IudBm9NJZxeNWt30UqtgACLEZRzHGQm7LVKrd+qWu7qF91LE6RpHxNUtp9hfvBb6XNvuPKWTUBGY2I466yD25hFfE0RUGYWewPDMBe566Xk9Twi/NCRp3mSwHAZQfzkaFqnvJTxNqaEWTQBRZfHXrpMbaOM7NkXslqCocpvpbjY35WtLe59MHsFIyjPlI8mIJ9bSu9wy2I0y1l+GYSfp9dU3E242IoZan7WnYN9tSO4/rax8VM2dZy3dDFdlUovrZ6zUG8qihqf9YA/iM6ks0i6sREkIiICIiAiIgIiICIiAiIgIiICIiB5Jmhb07bNVuyQ9wHX7R/wJsW9u0DSokJ7b3UeA5mc5ptY68v1qJydTlf+Yw57lrwkKezyReYVWiabafr1k3gsUCLSuNoBhpGPHjMd4ubDK43bHo1s68deYmpbQpm2JsbHO1iPsooE2CixRrHnImoL1cQvV7+jopB8uMy4sO3kv8Ab1rz/k4Z/qP3YpjLTUM5Dge0xN2OnA8NeQnneNcj0WI1WqFPr3T+Mk92cGiOgNamBSYNa4zEA3ACzD3rotVI7PX6ZWPgM1yZ1/XN9S2Cpg4dzzFQD0KzB3Z2UVqgZlt23aEkgZVJUnQ+Rkns6mRhqxIIGdbeOhvb7pqJwinFVS12YBGXU2ANxoBzuIntKW3hwpfEo6aqrPe3QggSYwVFhhXzAgdoCtwRc5bHT0Ej94mbDUlamM7FFIHi35S5g8VXq0r1jfLa9joLjQDxioYO7+06qVnJp0rB8qXBzXOmYcucu7yYXOrCq2SzBiTysb6/CW6m3zh66pToiq573AdwD3rzI2lS+cU2D3HaA3/XneD+2VhqijCZ0qIx7ajUQKb2KOpv4GdlE4xhdnotEIGBd6lCmigcL1FF/wBdJ2eaYrRWJS0WkpViUtFoFYlDIvbG3KGFF61QKTfKg1d7fVQamBKXlZz3G7+1W0oUVQcmqkk/9tNPi013bO+2NRR9MMzaBadJFv8AzZ5HdEbdjBi84vs/e3aKWzVqZHRqSG3llyzZsFv1XWwr0UqCw71IlW88jkj+qNlrocSJ2LvBQxQPZP3hqUbuuvmh1t48JKgyUqxEQEREBERA1vbCio5v7ukgsVskGTLtck+P5zzPnsufPvtjv/DjcdVqlXAshuP0J6p4wjRhNjqgHjrIvE0V9J1cfUW+K4eXo57lReJYuyoil3Y2VFtc9Sb8FHWWtu7v1sK1OrVYN2oyMFBy02QFkFzqbjOL+AAm5bi7LC0vnDDv1hcEjVaXuKOl+J85M7d2WuJoPSbTMNGHFGGquPEEAz0cOPxtlx8fZNOM7H3dvVZhlLM+Ysx4LpoPDw5+Ev7y1zQWoaNmynQk6dLm0jXTGU8RUSsUp9m2XLlN3HEOpvorcpnbx4RxRqJl7xTQdbiWqzJwGLxFWmRWYNlse7ewB05zFpbJDV2cMFLqqnNoAASb/fJDdoEYermGvZ0wfO+s17E4uscSaaFVRFUm4JLZiRYa8NOMhGvLY95cSlJM1w4p0wGI5kdBMbZe23r0cvY9kp73AAtp7RmFvPTK4VyR7VMsPG4uJI7ri+a/HsD+Cx8PiBxZ/wBYP+i39wm01x/p6H7rf3tISvgFNYVSyqcpTvGw1N73k3tFlWlRpowqsBYZO9mdmJVV68Y9w+Mnc/A9tjaZ92iDVbpmIK0x8SW/hE6oJBbn7E+a0LNrVc56h+0RYKPBRYfGT00k1FpCJQmRWN27Sp3AOdhyXl5nhFukpWLzSsdvNWPsZUHgLn4zX9q7erqtxVcuxyoL8WPMgchqfSV74v2XW2y75b4DDnsKBVsQQCSdRRU8Cw5seS+p0nPcNVPbdpULOzHvOxuxvpx/LgJjVcMVqFySzMO+5Nyzc2PnPUi3bNJVksxHQyM2rT71NrcG/GS+I7yo/VfvGn5TDxdLOpHw8+Mp9UntiyRw5zU/FTb0OoMi6T3F/wBX/Qkhsg3fJyYEfAXEstVcuoZSVZdVZdGU8Lgzet0t6jVZaGJsKvuONBW0va3uvYXtwPLpNHYWMt1rAXJy2sQRoVINwQeo4yJVZXbQZWa7uPvCMbhw2ZTUQ5KluGYcGA6MLH1M2KaxoRESQiIgaLUx8xqm0vGQ+0qxR3U3FmYfAn/1I18aTPPw6PH3W/5cr6T9XaP6MjNo7RJpuL8Vb8DI4MWkpgNlluIuOHxjknFxea0w48rN11TZoApU8vDIlvLKLTImv7oY3NR7Bz9JRsjDmV9x/Ijn1Bml74Y6tTxePrU61ZDhaWBekgc9mxqM4dGp8GzAAdZ24ZTLGZT65bNeG5717spjFDA5Kyew9vXI45qT8OU5zvliqtFqhqUylW2gOq1LDij8GF/WSWGxdY49sEXqjsK+IxRuza0WoA0kLE8A7uLX9wTzuWpqtg6OIZsTRxezzWqJWPaBKqsozqW1XMHOn2dJNm0aRmx8bXahkqFdACQo69etpA3/ANZUH/KT+5ptG8dKng8Q1LBMbZLVFqfSKhJuERr5gbam5NtJAUie0LvTUkgBirkEgH7QNpXXlPZfbZNsqGWmDqDSTQ+Wswtlbaw656dMXqEZSbkgDoB1mPtPa9SqRlpIihQoBqE2A4cALyMweDKe9luSbUwBc+Lm5kKTFl7TwIxDJSGZ3JuKSe09uo5L1J0nTNz90BhrVKoBqgHKB7NEHiF+s3Vvhaa38m+EX50Si2yoxJ1JJaw1J1POdRk4efK2tAEs4rErTUu7BVGpJ5S67W1PCc13k20cVVyIfolOn2j9Y/lLW6Rbo3i3rqViUpXp0/DRn8zyHhMDZ2Jl8bNuJgPQNNpS7qJalqovNfxRzVz0pqB/E+p9coUepk3h6txIGkbtVbmar/09z8ElW2eX6Ls8drhgbVHKnoGAitfKbcbGQezsIpXOwDM1ySdedrScXPi2jFYpXChBZFFhbp5zGlrZqAkqNNCR6cpdkUqyMHcmxAvrrwkpg8GlE9o7gsB3VXkSLamQ+0sX2SZrXPITBoVK5sXZR9m1/S/WWiYmWNzeRm3wTStfQsAfKSSaqD1ljH0c6FfX1Er9R9SnyfYr5vjUQaJWRqRH2l79M/AOP4p11ZwrZWJy1cPUGpWtRPqXyH+4zuom0aRWIiSEREDle/uE7PEk8qgzDx4Bvy+M1yiMxnUt99kHEYclRepTOZfEe8Ph+E5nssi+s5ubPtnh6XSYY547+xO7J2VfUj9dJsSU1pjymDhccqrI/am17jQ/rrPncseXn5NX01uN28bR2q6VRVosBUUWuRo680ccx945S7SxWzcTXGIxiVKVY9mWDPVNBzS9gkL3WCkkjNNZrVc364zKwk97p8Lw8cji6jt+N9qYzZgrPijWpdrVpCkzCpfNTFzYKOevG15pa7RwuDDDZtOoGZBT7es1RzTpreyUlqG4AJJ5DWSCUQUOg58prOOWzGbzk7nN0uWOfJrJik6kkkkkkk6kk8STznpWlItKzKz297Lgxyx8PR8Ja7bynsNMjA4A4iolNB3nYDTkL6k+QuZtMtx5HP0+WF38dA+S3BWpVKxFu0bKv7q8/iTN4mLs7BrRppTT2UUAenOZJkxzta35xxSj2amzVONuOUcfjOe0QVI0m77cHaVWJ5aD0kHiNn9Jlllulw2uYPGggA26RjKAbh+vGRtTCsp0vPdLFkaGTtS+FhO4ZHUSM9VelVj/AD2qf75L9k1d1p0Vz1G5cFVebueS/ebaTztzd98G6Fn7TtlIY2sFqINFAHLL1+rFnhPnSPtMajgDwXXU2A8dZkzD2htIUbWBLHgBxMrFZUxszZxpntKpCgXsLgliRblwExGOswcJjajn6RMt+HeBPqJnWk5FRu3V+jB6Mp++eyY22t6LeFvxnlToPKJ6TPSUwIvRb7LA/GW5c2V7FXyX8ZbioqP2HT7TE06fXE0wP5g/+2d6E5RuBsgvtA1fcpKXP/UcZVH8uZvhOria4+l4rERJSREQPNpzTffd40HNeiPo2Jzge4etvqn7p00y3VphgQRcHQg6gjylcsZlNVrw814stxws4tus8lyZt+8+5DUyamGBZOJS+q/u34jwmm1NDa1vjeZ4cMxd3P1WOWP6vQNzM+i0wE4zMotK8/jF5ltstStPE6WkPtMa3kipmLj000/P1nDw837yVwcOfbyImVBiXcHhXqsEpqXY8gPvPQeM7s8fL6zp+eXDytAX4anoBrfkPOdS3G3aOHTtao+lblf2F428+s87p7niharWs9XkOK0/Lq3jNvE0wx17cHV9VOS9uPonmqbAnoDPcs4v2H/db8DL1wtOZ73PnPDOJHNipafFzn7V9s+oVkdjFUKWNhYEn0lipjfGYeMxAKMDwtr5c5aTSLduhblbJ7HDh2H0tWzueYvqqeAAsLeczN5NjjFUGpk2bRkb6jrqp8uR8CZJYcjKtuFhbytpPbTbSrixVgWRxlqIcrr9U/4IsR1BkPilvihfWyXHges65vTu0MSO0pEJXUaE+zUH1H8Oh4icnx9B6eLKVUak4TVW56j2WGjjXiDKa1VZPK6Db9fCSuJHssPeUH15yKMmsb7NIf8ALX8JFMkZtFL0nH2TMPCm6KfAfhJQiWsNs+5CqwAvzNgB5yIrKv7GOrr1Q/cbzwxNwFBZiQqqOLMeCj8bzPwyCkOzp3rYioCAiam3+0eJsJuW6e63YEVaxDVyNLezSB4qvU9WltbTYkN09jfNaAU2NRjnqt1cjl4AWA8BJuUAlZouREQEREBKWlYgUtIbbW7OHxOrpZ+Trow8+Tesmogc1x/yfVV1o1FqDo3dPx4SN/8AzeKT2qL+hDfgZ1yUlM8O6aL5jla7Ir2/Y1P5TL43bxFQWFMj94hfDnOm2lLTmx6PCXe3POmxl3tz/Z3yda3r1dPqp/5GbnsvZNHDrlooEHPmT5sdTM60rOzTp3daUtKxEIJ4rLdSOoI+M9yhgcdxlYqzLwIJB9CRMJsQTJvfXAdniXPAPZx66EfEffIWlSmS0m1UUmZlLB5hY8D+cv4bCzLIAH6/GZ3P+FtNu3N2p2tAU2/a0bI46gDuv5FbH4zG+UrFvTwDlGKFqlCmzKSCqVKyI5BGoOVjrNMqY56VQVaLZKi6AkXDDmjL7w/DwmxDe/C4mi1HHUmVXUq4sz02HmveHXhN8ctxSxGbw7Do0nwOGp1apo1ca+dfnFS6A0HbIHDZlFwGsTzktuThlx2zUXFqK4WpXRHfVmSnWdEbNxuAtr3v3ZhVsNsQURTsWUOaoytizUNQrlLmoDnJy6anhpMHaO9f0Qw2BpnDUVGUGwDheiKL5b9TrqZNpPKC3hwaUsQ9PC1C1JLA9p3wHHFVcd4gXsSb636S3iNp1CEBpqcqgaVLXsOPeAnkIALD/wCzwyyNRa8fhQ46oeFNR+9Uv/aJbapVbi4UdEFvPvNr6gCDPLNHbGfbI3H5LcGO3qOB7NO1zqSWI4k6nQTp4E1H5NcAUwxqMLGq2b+EaD85t8mJIiJIREQEREBERAREQEREBERAREQEREBERA1zfbZPb0cyi70+8OpX3hOdYYTs5E0HfLd8Ur16QspP0ijgt/eHgTxlcptfC/ESuIFpi4nF+PKYD1vGYtWreY48a9mlypVvL1A6iYKy/SexE0s0yyrYAvc9Jr1YWYjxktSxXdt4dZEYs968jHzVcL5VBvBE8K09iWvh1zzFt0mTsXZTYmulJeZux+qo4meaVEswVRmYmwA5npOpbo7AGFp3axqsO8eg5J6S0ZckkTmFohEVFFlUAAdABYS7KCVksiIiAiIgIiICIiAiIgJQysQESl5WAlDKxAREQEREChE8VKQYEEXBFiDreXIgc53k3NdLvhxmXiUvqP3evlNJZSCQdCOI5jzE73InbG7uHxP7RBm+uvdYeo4xE3K1xkT2DN12h8nbi5o1Qw5K4IP8wkNW3NxiH9kG8VdTIyQi1bSWq63Em03Yxf8AwW+K/wCZlUNysU/EIg+03+JnJdqT21NDJLZmzaldstJSx5nkPEnlN12Z8ntJSGrOah+qO6v+TNvwmDSkuWmiovRQB+E0bTPSF3Z3YTCjMbPVPFraL4L085sIErElS+SIiAiIgIiICIiAiIgIiICIiAiIgIiICIiAiIgIiICIiBQREQKREREErEQlWIiAiIgIiICIiAiIg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4" name="Picture 16" descr="http://www.link-elearning.com/linkdl/coursefiles/344/IIT2_10_0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1" y="5867400"/>
            <a:ext cx="1981200" cy="838200"/>
          </a:xfrm>
          <a:prstGeom prst="rect">
            <a:avLst/>
          </a:prstGeom>
          <a:noFill/>
        </p:spPr>
      </p:pic>
      <p:pic>
        <p:nvPicPr>
          <p:cNvPr id="2066" name="Picture 18" descr="http://www.novosti.rs/upload/thumbs/images/2012/08/16n/rep-Priboj-eksponati-iz-humke_310x18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5800" y="4724400"/>
            <a:ext cx="2743200" cy="762000"/>
          </a:xfrm>
          <a:prstGeom prst="rect">
            <a:avLst/>
          </a:prstGeom>
          <a:noFill/>
        </p:spPr>
      </p:pic>
      <p:sp>
        <p:nvSpPr>
          <p:cNvPr id="2068" name="AutoShape 20" descr="data:image/jpeg;base64,/9j/4AAQSkZJRgABAQAAAQABAAD/2wCEAAkGBxMTEhUUExQVFhUXGBcXFxgYGBgcGBgYHRgWFxgYHBcYHCggHBolHRYaITEhJSkuLi4uGB8zODMsNygtLisBCgoKDg0OGxAQGywmICQsLCwsLCwsLCwsLCwsLCwsLCwsLCwsLCwsLCwsLCwsLCwsLCwsLCwsLCwsLCwsLCwsN//AABEIAL0BCwMBIgACEQEDEQH/xAAbAAABBQEBAAAAAAAAAAAAAAAEAQIDBQYAB//EAD8QAAEDAgQDBgMHAwIHAAMAAAECAxEAIQQSMUEFUWEGEyIycYGRobEUI0JSweHwB3LRM2IVJENTgpLxFnOi/8QAGgEAAgMBAQAAAAAAAAAAAAAAAgMAAQQFBv/EACcRAAICAgICAgICAwEAAAAAAAABAhEDIRIxQVETMgQiFGFCcYEj/9oADAMBAAIRAxEAPwCgODb/ACJ+FIcI3/20/CplGkmtySOXyfsarh7QbzFKcxVCABMgecm/hiRHOoPsjf5E/D96INJUpFOTIfsjf5E/D9677K3+RPwqQmmldSkVzY37I3+RHw/emLwbZ/AiOkyfWn94aaXT0qUifIxowTf5E/CoXMI2Pwj4VKp2mpV1qcUvADyN6s5OEQfwJpThEfkHwqdHSlFqrQSbrsEOFR+VPwrhh2/yJ+FEKcqJSqukC5NeRn2dE+RP89644dBIhCSfSmFVMzVfErnIVzCi/gAgSeg1nWoi0n8opYHIUuaqS9opyd6bGKZT+VPwpvdJ/KKkmkVy3FFS9EufsZ3afyilDSfyikJrgajSLTl7H9yn8oppaT+UUuauzUNIZbfkjLaeQ/nvTS2nkKlIpFJFSkT9iHInkKbkTyFTEAmBTSg8j8Kmi7kRKQnlSZBy+tSxTCKlIq37GZByrsg5U9LZ1iiMJw1xZiMoBElVjpNhQNpBrk35A8g/k1wWRYEx6/vWgRgGUFJKiSCJB03i24mqbGuJUtRSlIBOmXSkvLF9D445ezSEU2nGmqFabM7QlIaaZpCs8qsBjprpqMudKQrNQlokKqiWa5OZVgJJsANT7VdcM7LOuQV+BM33gev5p/DehlNR7LjCU3UUZ1w/CpcLw9xw+BCjpeDA9TpW+a4ZhsMjOUiZACinMonYJm9B43tIEkoIWlKNb8vw3NlRy50mX5PpD1+ClubKLDdnngJXkbG2ZQk+2sf5or/gyZjvFk6SlslOl7mBFc/ijOZtMTBKz41QbgSZ9LUGh9wquVxlMpJMjQm+gPTaRWWf5M2aY/j446osP+BNASpTk+qI+EVAOFNk2Vadyn6iuw6lqyqsAJJBFtIt/N66SVAQVjdVwQb7D11pP8mfsZ8ON9IYvhDdoWIPxPpemO8LYmEqPUlQj6VO6UtpvqVECB5iU+UD036UThMA47ZpqebpsDIvM2EfpQrNkfkv+Pj9ADPDGTIWADtDnwOlvSoVcFQAVZgQNRmE0b9hQg/eL7wi+VPl3gSNbjaoMdjV5QgBKUkTlA5WJgVHnm9JlPBjXgqHktJnKQbb78wBvrQWNcCUzERAFOxMzBEaxPUGgkqN5vMxyEaQTsNKfGUvYrhH0Ft8QbAOWCDHmG+lgKXCpzqCQlJ/8iLesQKqVkhITllWYid9B+L0g+9H8LadQZJypiZBmeSTyk7dKY5tRdA8IvtGlY4E2RJKYtqpQ99NKExXByFQjJA3UVf4qZvGLi+4HOYtTvtE66bX5c6w/PlT7NLx4mtAf2C3jLYHMZvbantcNZA8TiCrnJj4RTuIPQkSfMQBO+pAA3oMqAJE6b+u1NWabXYmUIxekWGGwLATC1Nk9CpP6U7BsIb/AOq0s6yoEiDYiAnSKq1KFco6datTn7BtVXEtMRgmVmQtlG3hBiOgItT8L2bC/EhYUBN/wz1ttrVDiFEC2vw962PCcUG+GKcB1DhJmJUfCIo3kyPth4oRk9xKRvCtISczoWdcqT5omLRtNBYvHKcUSTBy6newSBHoBUDGojXreh8WnKqx6zp8KibemCpW9IlcfuCSbGLa25VXOpJJMlN9OVSoSYTlF5HwvPvULolR0Fzqb61dFpmuJpCaSuroMx+TliDBEGJHpqKivT189Y06Cm5jyqJgtI4Iq44TwLvXEgvMiAlSkKKs2WAojSJg87VXYQBS8p6+/TpSuj70BCspuYA21t+9LyTrQcOCf7I1gwDLWKCSQlLrgQ2RBWtJACRP4EA2kXV0FcrtOkOJQ20VQrIomyQoKEpkiCcs+Haxqz4UwjiWGh5sEtKSkLnxZgQSRlgplJi1S/8A4OlLBaQ4oDvkv3UqSSoJcTm1ALcAR+ITWNtvs6kKS/XorMTxQd8sFtKmBmQlQV4s0qGYDrKRl1Edaw/9QQhlxotKUEOIUrKfMlQMZT7EWr0sdkmmW1qRlzhK4Vcnz5kqlRPiCPCfjVY92GaxfdLfKglJKglFlOBUaq/CISNL1UVUrJkjyVHlGDxq1GEqM7X+U6TFWOC4moEASehEze/86CvQsT/TTAwS0XURrlcKojouazj+AbwpWMilg6Om2a2hA0NHKmtKxCxtdscwQQDcSQYJP05f4otgKWqQAcsgr0F+uhqPDKSop8Mk2ykECeRUdB1qxfweKKFKShHcoOWEG0+G073UKyyxNdo0R4sCDaAQpae8KZgGYk2kxsaLxXF3VpyyEpGoCcqY2HWKqsfwzFhzKGFuOJTOVJBASSUpJOa9wqw/LWfcwWNIbWWniHP9ONFDLmhMG4iTUWNtVZcsldIuscgkSFKgXyi2s2kfSqp5lzzFQJnKAAdJkwPlR3AUPy4XMwyeEIXAOfKVE+IapSM0c4rUYLDNupbW+ppq5KQvwrU2fITax3irWOS/sV8ak7ujBLwxM5rQCfjp7+lDv8MXCQgJknWYiJVPQRqa9MT2ewri1qzsrTaAhU5Y1JRvzrF9s+JoYc7tnIg5crsAeKTIRfaIJjnRR5cqLljpWVeC4UkglxYWIEQRIk6i91CrbD8PAUgJQpSSNU6TpBJ3AvWawnFAlC02T3hEnKFCBeNZEnlsKlTiyUQlQsIshYhP4iQJ10mmSxN+RSkvRrWW0BRTcgggjMfXzbe1A8ZaCCjILk3t01MnQcqEwDjCW0/fJKjGij4ZsZnmTHQUTgsYVPIClJjOhJTIM+IaHkbetZ/j4vQdphuECgUYeUqXObESPIlSfChJvBCPFI0Jitxg8NhHHQUBClJQRlKIBAgZiIEqtY1M9wZvvXVmAVAC4FoB0trvTMNwkNhAbhPOLZ4BIk8gTNE5QZpjBoTF8IaS2krCYTJUpSRKhyJ0jr0ryXibiC6shtAEkAARbY2PvXpfaJlQwuJKlyMtr+RMpHvrXm6uA4pRDgZWpChIiLpIselMwxi9xKyTrUgIpQYBTIFvMofG9SSFBKCFZLDKFkCJsIpFMLCkpLagr8tipXoJk0Rw/AOLcyFpeaZ8qpCRJV+g0psotIqDi3SRYjsu1BCHHkaG0GPjUTvZ0k/68/3Nif8A+VVcsqWlI7xtUp80aq5RIhMCB11otYa+8hchKUlFx41eDNaLgSqw5VilLIvJ0f4/48l9TKK7POg2dQeUhQ/Q1WYrhy0rIUUTvluOdiRNbxTHiQlJCisIJ0spWqZmLVleLq++X6/oKKOXIxc/xMEdosCaSaUmkJrsWeb8iKPSowY2pyqSpZVD8I6ELBPlvcdf0p+KYUVrgE3AEC+gIv8Ay1QnlT8LiS2qRJA2JNJywb3EKNf5HoH9L2HG2nwvzLUlYT+UAR7nSr1/jraTlczNEud2jvIActOdJBJ7vbMYuK864d2lWl5sgZBmSCoEmxICvW1anj/Yhx55T6cSVLlRAcTKQBOVKcsFIjesjUlqXZ0cUlx0WL/aLDJUUqcQTBEJJKiVWOXnPSpG8ehKGBMkwnINc+SwM6XBFDcF7OpYSFKS330kFaZIi0Zc1wINBdpiplKUFGdWIUUNpSYCibmTqkCdutL30x6fkvuHPJcCwhAGVxSXNbmPERPWfhQQwIKTnRAgiFbiT4jG0dbCqTsjwLEYeVHErUCDnbEFsKiBBIzEganc1P2m48A2tkLzOrACo0QNSPUgaUai/BV62YbtDi+6UlWHTKSoi4ibSCnU7HWa1HYniLjgV3hWgZSopgEGCLkDUXrJcVIOGBkiHEaaxCkxPvVz/TXGDv8AuyVBSgsXuBaRfSLaU6f0Ew+56IvMFXKJ6pF4Nrx1moC3yQ3KDAGWMvhKTF7eEkWqxkGMw0vccoprUZnJSbkbcxzrKayoewRUCktoKSSTZQkkQqTvYAe1C4vhaVqzONBRtcqVygCNNLVpMMsFAn6HnSupBF4uPlVVLwyteTMjBhIPdpyqy5AZBgaja9/c1GvhqFh0Lau6CFqGQknIG5TmHhsAbb1qS0I225cx/muXhLWjeqfLsu0YTFYDCFxIQy2pxAUkpU2Akg5QSYHiKYnXc1dcG4SEJltttCFAhSERE+KSCN76HlRzmASQBonMSRsqxmemh9qr3MAoZQJM5gACQhIucxSNf3ooShLUgJJraBOJdisI4QVspSEo0TKSpYiFEjWwj41k8Z2FKO4cbUnP3ucgkgAJWXEmZP4QBfU1tmcctKCkC6YBzeFJET4J1ihe8aXmzOZoXb/aU3m1iDHzom+L0y1BSVtFMnti6kvtqBU6k+ZYGXLBt4T5jrNaDh3aJDrjbaUapzZrxOWSIPI1guOcWR376bjMSJGgIFiOtaPsQyC8wJMBtzXqka0cscasXHI7osu2OMR9lxTeXxFCDpYArQm5/N0rz9PFWA4F58UlQI8KXD3ZI27v8ttq9M7ZYNLfDsQRqpxMmNfGP5asb2B4Qlbq3JulHhGwzKCSfXl61eKXx47Byx5zoqGuIYdWKafKwnugEwUC5hVwrNIPi3G1XWBxDLvE8NijiUpQzqkhWZVzERaDIqx7S9jx9m7pElKHCtZnxKKiSTMcz8hWNc7Eg3Q6RrYiT6yQLUS/IjJbBeGUXaPVeM99isdh14XEI7lkj7QnOUkysGYiFCBGu9E9r8HiFu4f7Mg933ivtCm0sk5YSEghzaZki4E14yOAPtyW3yP/AGE36GrPhOKxzTqe+fUpshQiTrFrRS5TjToNOS7PRu3zLbCEHD4dlSlLIVYQE5Z09SNKwnaY4P7S5kIy+HTNE5E5vnNScZxikjMTJBki821AjkD8qz2PKVOFQJIMHfkKVjm27ot5H1ZZmkpTSV1TlDVU0qp5ppFQoQqEVGtQqdvDKUQlKSoqkgC+mvp70YnhZANwpyDCGxnObXxK8qRGpnaqbSLjCUitS2UjPyPh5yefIVsXe12KwzcuOysgBLakgqTIspRiR/aLneKC4Dw+FJOYLUDLjoPhSIuhud9isj0tQ2P400h5x1wh50eUZYaQbRBVdakgi9Zck7kbsUeETSdj+MOtYR97FBWYulbYURmXKQLA6CRbpQmK7RHDO4fvAXDdbwV4ihTl/uyfJlFo3qTh0rCHMQSptpAxT8/9xwfcsidwIt161ieM4tTudxUZ1KKldCdv0HpVxgmthOTXR65jltKw7j7EZi2twKEzmi5I2MD5V5YteY5lAzAI9ZVe/MVJ2U4+6ykpJBSsKQpINjmBTmHI3qFyCAN4IPtIooqinKyLiZP2VfoFT6KmKP8A6aIUMU2ooMJTJKRolQN1GYkjbWhFwpJQATI/x8L+9em8IYbYaQhLYSYBUQYKlRqYoZ/Wg4blZb4h5uFErULSZtA3vEVVscWwsynEt3Im4ExzJiqPtdxDOpGEZstyM6iqyUTofWCfQEb1f8PwiGm0tt3SkADQ+ptzpHE0WFI4kkIzIUHASQCkgjUzdJjelwvFwo5DAWUkpE+aNY6iRbralawQgqAKSfN+UgX8vO9UGP4eXlJUZTlUqCDeQSLHYRBmqbXTKq+jUhwbpv8AXTmKEbZPfqcKzkUhDYaMZUqCiSuDuqY/8apftS0DUribXg8pVpWV4l2zxLalIXmJUIU0EXg8lq09ZqRTZUml2b/CrulFpSSCB+UAwakaanuhJuokmRMCT+0CvN+C9rnUuttLhSO8VlJ8yRFhO56aXr0Xg6gvuV6A5lIkEaySI58+tVKDiVGafRmsYlbzhSv/AE0uGExaL7fKp8LgW8oAhI9rXmiQlRdUlIJ1lRmBe8UT9mSLn+e1AkP6R5Fj2AvEvlX+n3qojXzR+lb/ALDtffzeENqiNgSkV55iMbGJckEhS16xA8R3r0P+neKClOnLEISPirX5Vqn9THDci0/qM5HDXZ3cR7eKs5/TAT3uVUwhueYJUq30vVn/AFdxGXhxEgHvUfRR+orCf0842rCKILAcU9AmcqkCDcbRz9KW94w26mexfZ1HMDImORm3zoB7hiQrNF4Avmi28aH1qp7O9rg9iHG30oBSlMLRIAN/AZJvA+VXL/HMOFZS5luYKrJMCTFZmktD+ZX4vCNoSokA6mBEm2lef8Vx6swltQGcX2AUBEEbCtZxziKnkyyQEx4ZiHPcaV5w7xdfeZFjKUkyCdDOY+usVMceUn/Rnz5PCLsvZs8qm8hU3neP5FzVHikpKyc6vlXd8UkxdJUD6AjUdbUAAfwqOWTE8pp0YNGdM1ZpDS0ldIyCGnsOBKgSkKG6ToRTKaahC9wHEUOjun1Bkf8ATUgQ30S4Bcj/AHVd9mcVhyHWnshQQLBKlCx5p1SdudYc1JhcSpsyhRSeh1pU8XIfDNT/AGPQeIdm8EtISl9TCVSvwOAA7Dwq2FtptWaxHYPuFh5eIzsoSHHJHiO+VHRVhOsGkZx61pSFJS4spKkFQsNU3IvBNorR8KwQJYYWZSD3rpOmVGgIOgzg2n8FZouXKmaVxl/orO12ILeHZw5s68r7Q+ORPlQfQQB/ZWOxKRDhA0hJ9pMj40V2k4p9oxDjpnxEhEn8CfCIPz96BedBsSECZuTr+Ww9K1xQmbtgmDbUlRnTYgEyNbGLT1rVcO7OuvoK0iEm6cxAK/7f8kVB2US0cW2k5VpUTIGYgQCRII1zRAr0dxpESkj0+sRpSc2R42khuHGpptmJ4Twkh5KFJIvJBGoF9a3OShhiL+ITyvce+1E4Z3Nsec/5il/Lz7HxxcCDE4Bpd3G21QPxJBt7is8teAUJQ0ynqQUT8CK0+JcCUlSylKYNyQAPc15rgG23HAkmwIkg2hRsfQ86utFOVM2XDOOHDABGHKmlKmUOKUoEwNFE26VbPvKJJTcAkkHUTqkpO3pag8NwpQCQiCdAd49tBXFajY6zrF439qzyk2NUaFK0KHh8HMi4nkBzrKdtcKFFm6o8YJKhuRfrvYVpS2EkVme37fgZUBBzKjr5TAosf2KyVxMWslGNaCdBFgZi25G8xXuHZvL3GHJBCinS91CTY/SvGMNw/wD5gOEQkoG9825t6a17jwRr7hiIMISd58v1p010Z8a7AC4AneVEzud7TQXeEmTYC5G8XP6UTiBAA5cv8/pVfxAnKoJB8qp2HlJ19xSOjUujwfFPlalQJlRI33JgfGrzh/E3WUNltxxoiT4VnKOUDbexqv4XgSAFGxN77AyNPWrZPDlr8MZto5afrT5zXRyZ5JN1EsOLdocTjMMhrEhKgHM4cAhRABAzCYi/LapuzeGSXTJKZESUqsCb5TEBR5m1HcK4Q0ylS8VlJEZUTOUj8w0JvQuM7Wkr8A8AtAsIiNN4pbTktGnqpSZaYRDaQQgAAZgoWzKv5yRvaheKqQ6ytK5ygwYHiSRcZQefSmYJ5C1JUlWsj0BjMI/Nb5011xYWQnUqQBoCBuZjbb1Nc+mp2w07RFwjEobQppZiTIFxAMQY21nlWa7VICnUlCVkkQfDbMFQBI1nWRWk4o6Fq7tYSoLJAINwoAgHSdIMf7aBweMUlAbdJISogKSfNAJCgdjatOPT5ryDJ6pmbfWWvu3EqChGu9/pfY09OMBuBA5WqbtRic/d5oKsoJMQYvvy+lA4Zo5RY7/U1sirVga8GzpJrjSVrMh00hrjXRUIITSECnVyWC4QgaqISPUmKl0RK2avheK+zNtoCZcddLLZKbglEkkHYKN07Udi8SGcHiXk6qjDtGfwiEyPmfeqji+IB4isg+HBMKyydXljIkzv/qb8qZ2zxyUsYbDoMhKc6+Wb9d71mgvJua4qjMApI8o8FhO/hgVJgm52JUowIEm+gA50ErESTHTWtH2YYKsQwiblxHpZQNaopJGaT2kaLgnAFIKVuHKpJCggCFSDIzGtCt2CZF/a/pyq4xDAUSCLSb1RqSUqKVGSDEz8ukVzcs5Tds6WKMYrQoSTsDy6daZxd1xvDuraUjOkFaQoWMayB7kUQ3h0xJUTrMeWJ+Zt9Kc4yCFtEeBQUlUzAlPPc9KuCokna0eQ4zFrxCszzinTymEDfTT5VzCMoJAPlUBkOUiREg9P0qXA4ZIUpBvFvDcSJEk8ulENMZUCYJECZMgA68jWl70ZEqPVeDv5kMLE+JCD7FA352obEsErVt4j703sw7mwrB3SMs+kg22NqIxaYcV69d4rFXZtRB3Qj9ayv9QsQhpphazA7xYBiTOQbe1a7uDEmw0ibk/oKwn9Y74XDgA2fPXVtWlMgv2AyfUxTvaglYyoOQG8nxH02Fe7di+LtP4VstqlSEBK06KSoDQjUeteBcK4bYqX5vwjfnmjc9K0XCkrZWFMLUl0gAFKjYHYo0VNxBBG+1HPJGzJDI70j0XjHFGmJLywgyciblao5J/XSsRj+1GIxKy3hmlgaKyxnUg6nPokdBrQb3ZzEvOAuy0VePO7PiE3A5mALW1o3hJRge8W+4Fz5GkyBIPmVz9KFRTD+Wc3tUiTBdk2lp7x1awo7JlOUgeWD19qFx3F2WAUNAKWPCV6ZhyMHSqrjPaV1+RJSjQAG5HIq5dBWfUunRxewHOMdQDsZxBbh8ZnpoPhQueoQo09IJMAEnkBJPtTqSFds0HZ1lxRISPDqonb33mtBh1p8QzSsm/MRaJ3EcqF4Nw9eGb+/UG1OCUtEjOQATJ/KOmtQlwKRmSElWUkc9dCOVtK5v5C5TsfG4oreP4daApxDkhBBvAUknbqIP1oBx5QRnVsZj5K+Zo18nErQ3lIWVDMi5K1aZcovrJofENLJLSk5TmIiJFjdOboaOHVMGbsAUkOqCiIAAAH19jTnvMYiKsGWL+IQYBJ1APIxQT58R/QUfIGmaA11cTSVuM5xpK4mumoQ41bdl2v+baKwQkSu4IBASTqRppQfC8EHXUIMhMysjZCbrPwq57OcefxOIeBKCwQ4BnQJbbISmEGREhIMHlNBkeqHYoW7K7g6+9Ti3TEPLCrxp3qQnb/AGmj+0PZHFvrQthLZQW0+JTgSEmVAiIO0XHOtT2f4Sxl7lsAtJQCm85lBQuo7mrpeBZTqoCOZmk86WjX8d9mP4Z2GwbaEd+rO8EgqSHFEZt8qUaipFcGT37TjDZQlpSFT4gHEg8iPCqx3vvWxwgbKczagpOygZTb0p5wraoKoJRJBM2nX1pTnIPhH0PQ+XIOWNbfNJkD2oN9pPeKEXJm94sNjYVaMNgeXpeKF4qkAhWhIj4dKiTrZL2BqSY1gRYCfNzn9OlRZQCVGCNT68yKlW5bUi0T/ihHlg+g/gnpUCo8y48S1i8QkSBmlMi0K8Wg18x1moHMchtBzKjW/wCI6WSBUv8AU8qaxCFAplbQM8iklJsBHLWsQshZB8SlHzFUROwEaVoXRlnptHt/9Nsd3uHVBByOabgFIInkbaVo+IHxmBe08pj61452bxrmDhTK0yqCsG4VGyk/qLitVxLt0pc90yULKQSpcqCTEeECxvudqyvtjYZo1vwarGYhKEFbisqReTv0A/EfSvPO1/HU4rIgNkBtYWknVRgo8o0sonfSgFuOvLBWpbijYakzySBp6AVe4Dsw6v7x5fcoG6gM+t7aCfeqV+BcsksipaKDBYdajCUKcVmkAAn4qFoFvga1XAsMcGsu4juwqD4pk57+WdoOtdxztejDpDWHAtYEWiP5eda894hxJbplaiem1Njib7BTjjVdmn7S9t1OkpbkC/inW+w2rHO4ibkknrUSlVFlrSopCpTcuxylTXRRGDwDjphCSY15DqTWhb4dh8OkZiH3YkgT3SOUn8Z6VUpqPZSRV8K4I48M1ktgwXF+Fseqjqegk1e4fEs4YAYUBbsHM+4PL/8ArT+Ea+I3oPFYlbkZ1AgeEAeFCT/aLAdagCyDyJt11v68qRLI30S66OGIK1KKlEqMm9/EdVehpi9gREiDBtqD5alS1JtGpOv6USMGo+a3IRKiOiZpDaLjjk+gMTnDiSQoHNm0UD+bMPWigy45AgamV3HwjzE9Lmp3Gm20ydeplXwFgKDe4gfw2AtE39b3+FRNvoaoKH2f/AtSm0GPNzmxJHTyg/3T6VV47GlTilc/XkBsqmuvyJA9tL1XuqubH40cY+wXmV6NITXUhrprcZ2ca40hpDUKC1PqawrrgT/qnuAu3hsFKEayY16Va8AZ7vCEpIlSgCk7pAvfn/k1VcaRGEwiIupbr3t5U/T51I5jSENhROQKUlOU+KcoOm6YNKypuDaNUKTS/o9O7PYRC8O0qDvN7ZgSCf2qxRgEGxHS5O4IrIcA4s5hmFIKU+YqQFydUi1jpI060R2Y7ZHFsLf7sp7txDakplXiWU+If7Rm/kVnj0atrsXsMvKX2jMoVoI2JSQPhWsWvKCdheTMRuaxP/C8Sxi8biWy3kiQ2oKvmTm8OXUpVe+tAcP7KYlhWJU6+Xne5S6hwhQEysuJ1g5k2I9NKLiROjf4TjTCoyupUDYETAIE7incRdS42ShUwoAx/PTTnXizHE0hJVKhJgDYAz1m2lbrsTj1LD0klIRvqDMg29NqNxpC4ytl4G9evQ6U1MDqaRbgFhNxz/kaU1zKAS4sBGpkgJ9CaUh70jPdtuzqcc2BmhxBJbVAgEwClUbGBppE15pwnhKw85h30lK0CYOytjO4I3r07G9r2k+HDp7xWma6Wxy6mqT755zvFqKylMHKIypOgMbdNapz1SEySk7RV4XA5Z3Ekwd8qb+2lzVnwLg7mJkqCkoAH3qwZmdG0mxt+I1fYfCsNoDjikwm4sMojknUkHnyrNdpO2hWChomLieYqY8cn9ip8Y7L3E8VwvD8wbTmWbkbzG6tYj61huP9p3sSZWqANANAOVUbr6iZJodRvWqMEhE8jZzr96Zmp2Sr3AdnzlDjp7tG0+ZXomiclEVTfRRobKiABc6ACT8BWp4f2YS2AvGEt7paEd4r12QPneiWcb3QysJDcxJA8ahzUvn6c6AK1G0nxAzJ5nc70mWW+hnFLsNxOLBENoDSBYJT6bn8R5zVedzbTSY9ffpUyU78uYkEVE4ZtMD9Tr61nT3bAk7OSiBB+V/iOlT4DBFzWAlMZlHyjltr09Kbg8OVmAYAEk8hz/mpq2xGKDSBaAPKnmdCo9efwFRyobixpq5dCJbS2JEgfnI8R9BsarcXxEmcgKQd/wARvEzUOKxanDKiZ0AGg6R70PmJ58o+XxqlDyyZM76j0ItXx3pqL+lcYtG2ltvSkCtL325GjWjK7bHKTyAjWRN/3oR2ZNFOIjeLXjSKEemTVokYl+aSlJpJraGxKYo2o1rhji2+8BSE+PLmWAVFAlQSDqY2q8Y7FOEsy6gpdMS2CsolGdKjG1onmRQtpBKDbKntf/rMtwPAwgadEm4531qvxvCn3cMy4hIKDiFJKipIGZSgygGdBIj4Vo+2PBHjxBKR48zLZCiDFjkVJ2ggfEVaMdpm8K0jDKwufKYBzJCFqSrMFxBvMX50EppRSQ/jUrZVBp3D4dCHkjvm3UoJSoKBQ4FKbVmO0jLagf6W8XGEdfSpUtuweRSpJVB6yCRtoK0LvGzjWsSgtIQUNB1OUkqJQoKMneJMetee4h8Nvr2BIUBHMA+kSTaqxxTjZcstnuyOOYZQzd6lI3zQPQeLaTqJpvE+Joayh0ENrGXOAClJVlSlKo/NmgHSvFkPfaXEAWyAxaxmJttER/5HlW57G4xCWXcK8C53bhKcwBypVCkjKo+VKhaLVJY32FHImYviHZrFIdLQZUpUKUAgpV4M2VJJBgbSJtNS9mnMc0pSW0LAkZkkpSDqADmVG9euI49hAoS5kMGSRAudCR1vHWkTxfBlyUvYdR3IIzdNNvWqtpbRKTemeY8R7evYcqaU0hLlrk2Ei0FKoXrNjvQDXGhiMq8Q6HF7NgGw0GVKZAJr0teD4cl1ToW0gqA8KgghMTJSD5c1jaqviHHOFs5iF5lkGQ3IJ6Zkiw6UMoqXRN9tgPDOCPOjxpDSNMn/AFFfEW9ak4xx9nBp7tCQFJtkHPeTuayvFO3b5kM/dpggEElUf3VkncQpRJJJJ3OvzqY8KQM8/hFpxzjjmIWVrPsNKqiuoVGlCJrRVGdtscaIwWCW8rKhM8zsOpOgq+wfZfu2w7iiW0nyNaOuDnH4E9TtRLmKSRlGVtuwKEgkWO4FyTIEmlyyJFqPsbhGmsKPClL7tpUR4ETaEj8Z9Ka+6XCVKUoyYE3te3xFDQkSRMRAEm2pOU7m+lPZWoRBNpg7mdjzN6zylfYa/sNxeHQEJIWVKOoiABAI1vvQRSImb+tISQb/ADN//lqjC5HLf1HSaBpkk76OKgTGlSYPBKWrKOcydI39IG9RhRKrDWtFhUJbRlkSbqPLeD0Fj6kDaqboPDi5u2QOrDSIAMXyg/iVzPLXTYdTWfedUokqJ+B9hRePxWdRN4sB0/c0IVEyLc9df3qJA5slviuhEidzptrSd3EEEa9fjTVcxINrib9YN56UrRN99f12oxCG6T71xEj96lXuP4BTUm36TUCURuWDbXmNaExSTmNHZtwKAxB8RqJkSL011ca6tpRZ4xRPCwRP3eKF9QMwAMp6zVZw/jJaUCjvc6k5TDikpyzMZEQPetP2b4R9swz+HzBMrbXmicsa2kaxvpUvCOwgOFcchwvoLyUI0lTalJGXooJET+ahUorsfUnTRcYLGNqaC3ClK1NwrxyRBBgr1KrDXWsr2gxzJxGRK8wcsImNJ09zerbtdwNnCstraGU5gF+KVeJKhcTsYE1hOIYiHW3ANNeQG5+FDLGpQtEnkafE1/YspS8lJHmKkkckqlEGDcXFYvjrBTkzCFICmlDkpBPLoRVzw/HHDvhcKLaSkgje8+hIrS9seypxIfxGHIVJQ6lM3kiHbGwEeIXvek4JVaYCXJUvBhOyLv30dDRfat3I6FJJSSkTBI+mtV/ZdYD6es0d20akpP8Atiti6AM67iydSSfWoe/NDHWl+dCwQv7STr8aapyokpNPDJJgCoQfn0pDVvhuzD6gFFIbH5nVBse2a5+FWuG4HhWiFPPF4xPdsA5fRTpj5Cqc0glFlDwjg72IWEMoUonX8o6qVoBWlw+DZwSpSpGJxCTr/wBFs2kp/wC4rrpU7/F/D3TCAw0YzJSSVK/uWYJ9LVU5vS236ms88r8B0okmNxC3FrWsqUpRuTrHK9vaok2uNddZiP8AFKVCeY+f82mnFAOk9PT/ADSdlEaEjT9fj/OtTKIFuXLn7VGtVo8N9ufKOoFNKgREfzaqol0Kpd+d7QdbfUWpC5oIuJg3vIiNedNBNoGgiI5VY8KYCjmNgL6bdNpm0czUeg4R5uhcJh8gzGJ2IvEamN77c7VDxB8HwTyn6gSdec86Lx2KGwv+GI+I6DQczJqpcGh1/X96kbu2MytRXCJGbenPlHPpSOX2T/LTIrhz9aSYFyNo5daYZRpRP7/5piQQZj/HrTx/mpG2unwqrJQ10z6+tIAN/wD7TXEfD6UwzzqURaJs1ooN+MxqbMf3j5zQ7pubCrSCsvTXU4ppQmtdlUX/AGL46nCuqUvMUKSUkJAJnVJg9frWlxP9RU37thU7Z1AfSa86ilSjrS3G2NjkpdGm49xhWLweKK0tpLfdLTlkzCjMknUVh8QnNlESbjpcVruA4bPh8cnNH/KuE2nS9Zrh7niRIBEixFjIjSihSg0Sb5NMPSgOIQZ/DaZtBuCJMXGo5VveyGPzYdOcSUgtOAm4i6D/AOqk1hAjKjKCYa5/isVX5a7cqu+ygOdxAgJWgO6SQQvLAPKFe1Y8dp0Mg/2McrCFnGrRplcI9pkfI1Ydo0d4lAHMj3NWfavBgYqbElpB0GskfQCql/EHIdDGldbFjuBjyy4yoolcDI86kI/uMUZw3huDzAOYgwf+2kqPxMD61YL4Sl1IOZSbRbSDHOqlHD0ocUgwsAAiQR9DS5waCjXZpEMcOQYbZceOhLqimOpSgz7VCcYUz3SG2km0JSCf/dUqPrNGcKYabC4aSZSVGSdrCDtQiGM0mYtoPSseTknVmninC0BrJUZJKj1JJ9iaV12ASZ6fKplN2F9T0qDu5j1PwpdWKcSFQMg3HSmLSbTHLXaiijW/yqJaNqsHiRpJjbcfClLtr/znbnUwbHyrsvzqF8dEAO88/rvSKPpyNvnUwQJjoI/m9RMib+v1qAU7JsIglQGv63j41Z4xSUIy6xqRvOn1ge5p+EwoQnMNVEp9Blkx1Onx51UY5wqUQTYbczGtDxtmxf8AnjIXHCTy5co5Vzi4EHp+tRiwFKuZ+VFRj7EQOtqjUj0ppNzO009rf3qNMpJ2dNcFEH9/lTFGmjWKlBkxXPpt/DTJ2ml3jWk/zV0Uziu/70I9EmiliLa0M6gSaIt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0" y="304800"/>
            <a:ext cx="5562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6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Сазнавање прошлости</a:t>
            </a:r>
            <a:endParaRPr lang="en-US" sz="36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143000"/>
            <a:ext cx="80772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</a:t>
            </a:r>
            <a:r>
              <a:rPr lang="sr-Cyrl-R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сторичари проучавајући прошлост одговарају на питања: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209800"/>
            <a:ext cx="669966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sr-Cyrl-R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ШТА, ГДЕ, КАДА, </a:t>
            </a:r>
            <a:r>
              <a:rPr lang="sr-Cyrl-RS" sz="28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КАКО</a:t>
            </a:r>
            <a:r>
              <a:rPr lang="sr-Cyrl-R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И </a:t>
            </a:r>
            <a:r>
              <a:rPr lang="sr-Cyrl-R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ЗАШТО</a:t>
            </a:r>
            <a:r>
              <a:rPr lang="sr-Cyrl-R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3124200"/>
            <a:ext cx="647106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</a:t>
            </a:r>
            <a:r>
              <a:rPr lang="sr-Cyrl-R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очавају : узроке и последице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886199"/>
            <a:ext cx="65532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Узрок-разлог догађаја 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4800600"/>
            <a:ext cx="624246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Последице-добре или лоше промене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http://www.smederevo.org.rs/cms/galerija/upload/tvrdjava36_439px_72dpi_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1" y="1752601"/>
            <a:ext cx="3429000" cy="2286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81000" y="5715000"/>
            <a:ext cx="76962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r-Cyrl-CS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</a:t>
            </a:r>
            <a:r>
              <a:rPr lang="sr-Cyrl-RS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рхеологија</a:t>
            </a:r>
            <a:r>
              <a:rPr lang="sr-Latn-CS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</a:t>
            </a:r>
            <a:r>
              <a:rPr lang="sr-Cyrl-CS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наука која проучава материјалне остатке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41910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/>
              <a:t>СМЕДЕРЕВО</a:t>
            </a:r>
            <a:endParaRPr lang="en-GB" b="1" dirty="0"/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79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Dudovica Dudovica</cp:lastModifiedBy>
  <cp:revision>12</cp:revision>
  <dcterms:created xsi:type="dcterms:W3CDTF">2006-08-16T00:00:00Z</dcterms:created>
  <dcterms:modified xsi:type="dcterms:W3CDTF">2016-09-01T10:15:48Z</dcterms:modified>
</cp:coreProperties>
</file>